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6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10" autoAdjust="0"/>
    <p:restoredTop sz="94660"/>
  </p:normalViewPr>
  <p:slideViewPr>
    <p:cSldViewPr>
      <p:cViewPr varScale="1">
        <p:scale>
          <a:sx n="86" d="100"/>
          <a:sy n="86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7356" y="285728"/>
            <a:ext cx="70009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Муниципальное казённое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«Яйский детский сад «Солнышко»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9" descr="D:\Мои документы\т\С ФЛЭШКИ  = СОЛНЫШКО =\ФОТКИ ПРАЗДНИКОВ\детский сад\DSC_0029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571612"/>
            <a:ext cx="5214974" cy="3603035"/>
          </a:xfrm>
          <a:prstGeom prst="rect">
            <a:avLst/>
          </a:prstGeom>
          <a:ln>
            <a:noFill/>
          </a:ln>
          <a:effectLst>
            <a:outerShdw blurRad="152400" dist="203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00166" y="5286388"/>
            <a:ext cx="7000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Районный смотр-конкурс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родительских уголков в ДОУ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485776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Прочитайте наши памятки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выскажите мнение,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с уважением учтём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 ваши предложения.</a:t>
            </a:r>
          </a:p>
        </p:txBody>
      </p:sp>
      <p:pic>
        <p:nvPicPr>
          <p:cNvPr id="7170" name="Picture 2" descr="F:\DCIM\102___02\IMG_28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272321" y="942730"/>
            <a:ext cx="3871334" cy="29859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7171" name="Picture 3" descr="F:\DCIM\102___02\IMG_28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999254">
            <a:off x="1807254" y="884680"/>
            <a:ext cx="3286149" cy="28228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7172" name="Picture 4" descr="F:\DCIM\102___02\IMG_28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737240">
            <a:off x="624091" y="3482216"/>
            <a:ext cx="2907527" cy="29304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143512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Всё по расписанию: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Чудное питание,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Ребятишки лепят, строят,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Пыль стирают, чистят, моют…</a:t>
            </a:r>
          </a:p>
        </p:txBody>
      </p:sp>
      <p:pic>
        <p:nvPicPr>
          <p:cNvPr id="8194" name="Picture 2" descr="F:\DCIM\102___02\IMG_2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2928958" cy="19506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5" name="Picture 3" descr="F:\DCIM\102___02\IMG_2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7195" y="571480"/>
            <a:ext cx="3432457" cy="2286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6" name="Picture 4" descr="F:\DCIM\102___02\IMG_28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657181">
            <a:off x="269796" y="3488491"/>
            <a:ext cx="2756348" cy="21843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7" name="Picture 5" descr="F:\DCIM\102___02\IMG_28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719031">
            <a:off x="2511902" y="2697045"/>
            <a:ext cx="2830398" cy="18850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8" name="Picture 6" descr="F:\DCIM\102___02\IMG_29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5885218" y="2901600"/>
            <a:ext cx="2017034" cy="22145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Знает врач о нас немало: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зовут, кто наша мама,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Знает рост и знает вес,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Кто как спит и кто как ест.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71501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нас не сводит строгих глаз,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потому что лечит нас.</a:t>
            </a:r>
          </a:p>
        </p:txBody>
      </p:sp>
      <p:pic>
        <p:nvPicPr>
          <p:cNvPr id="9218" name="Picture 2" descr="F:\DCIM\102___02\IMG_28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571744"/>
            <a:ext cx="4000528" cy="30580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19" name="Picture 3" descr="F:\DCIM\102___02\IMG_2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500042"/>
            <a:ext cx="2214578" cy="14749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1" name="Picture 5" descr="F:\DCIM\102___02\IMG_28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40443">
            <a:off x="268897" y="715795"/>
            <a:ext cx="2094889" cy="13951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2" name="Picture 6" descr="F:\DCIM\102___02\IMG_28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691252">
            <a:off x="6083303" y="3100766"/>
            <a:ext cx="2491088" cy="20240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7148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 есть у Вас вопросов,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поможем Вам всегда,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 возьмите на заметку,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вам нужно для себя.</a:t>
            </a:r>
          </a:p>
        </p:txBody>
      </p:sp>
      <p:pic>
        <p:nvPicPr>
          <p:cNvPr id="10243" name="Picture 3" descr="F:\DCIM\102___02\IMG_28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00438"/>
            <a:ext cx="3754161" cy="2500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4" name="Picture 4" descr="F:\DCIM\102___02\IMG_28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00895">
            <a:off x="500034" y="928670"/>
            <a:ext cx="2259066" cy="211625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45" name="Picture 5" descr="F:\DCIM\102___02\IMG_29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6443">
            <a:off x="6861992" y="852781"/>
            <a:ext cx="1673237" cy="24288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" name="Picture 4" descr="F:\DCIM\102___02\IMG_28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500438"/>
            <a:ext cx="3754250" cy="2500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F:\DCIM\102___02\IMG_28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14356"/>
            <a:ext cx="3873063" cy="296697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ФГОС для дошкольников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необходим,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игре развиваться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всегда мы хотим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4" y="421481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папе и маме, мы скажем уверенно: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- ФГОС – не реклама, а стандарт нового поколения!</a:t>
            </a:r>
          </a:p>
        </p:txBody>
      </p:sp>
      <p:pic>
        <p:nvPicPr>
          <p:cNvPr id="11266" name="Picture 2" descr="F:\DCIM\102___02\IMG_28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429000"/>
            <a:ext cx="3643338" cy="25928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2357430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Ку-ка-ре-ку!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Чей носочек?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Ку-ка-ре-ку!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Чей платочек?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Эй, ребята, не зевай!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Свои вещи разбирай!</a:t>
            </a:r>
          </a:p>
        </p:txBody>
      </p:sp>
      <p:pic>
        <p:nvPicPr>
          <p:cNvPr id="12292" name="Picture 4" descr="F:\DCIM\102___02\IMG_2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11734" y="1654751"/>
            <a:ext cx="5631109" cy="37503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85776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Ты в «01» поскорее звони,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Срочно пожарных! Помогут они.</a:t>
            </a:r>
          </a:p>
        </p:txBody>
      </p:sp>
      <p:pic>
        <p:nvPicPr>
          <p:cNvPr id="13314" name="Picture 2" descr="F:\DCIM\102___02\IMG_28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43622">
            <a:off x="629550" y="1203717"/>
            <a:ext cx="4076042" cy="27146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3315" name="Picture 3" descr="F:\DCIM\102___02\IMG_2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785794"/>
            <a:ext cx="3429024" cy="2664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14351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родителям большое всем «спасибо» говорим!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 их понимание, помощь, старание.</a:t>
            </a:r>
          </a:p>
        </p:txBody>
      </p:sp>
      <p:pic>
        <p:nvPicPr>
          <p:cNvPr id="14338" name="Picture 2" descr="F:\DCIM\102___02\IMG_29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714356"/>
            <a:ext cx="5752797" cy="38313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307181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Вот окончен наш рассказ.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Снова рады видеть Вас!</a:t>
            </a:r>
          </a:p>
        </p:txBody>
      </p:sp>
      <p:pic>
        <p:nvPicPr>
          <p:cNvPr id="15364" name="Picture 4" descr="F:\DCIM\102___02\IMG_2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00504"/>
            <a:ext cx="3857652" cy="25692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5365" name="Picture 5" descr="F:\DCIM\102___02\IMG_29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00504"/>
            <a:ext cx="3796352" cy="25284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" name="Picture 5" descr="F:\DCIM\102___02\IMG_28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214290"/>
            <a:ext cx="3500462" cy="27262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Здравствуйте!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Вас встречают педагоги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первой младшей группы «Бабочки» </a:t>
            </a:r>
          </a:p>
        </p:txBody>
      </p:sp>
      <p:pic>
        <p:nvPicPr>
          <p:cNvPr id="1032" name="Picture 8" descr="F:\DCIM\102___02\IMG_28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53364" y="1947240"/>
            <a:ext cx="3643336" cy="28920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85786" y="5286388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Рады приветствовать Вас: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Галина Анатольевна </a:t>
            </a:r>
            <a:r>
              <a:rPr lang="ru-RU" sz="2400" b="1" dirty="0" err="1" smtClean="0">
                <a:solidFill>
                  <a:schemeClr val="bg1"/>
                </a:solidFill>
              </a:rPr>
              <a:t>Наделяева</a:t>
            </a:r>
            <a:r>
              <a:rPr lang="ru-RU" sz="2400" b="1" dirty="0" smtClean="0">
                <a:solidFill>
                  <a:schemeClr val="bg1"/>
                </a:solidFill>
              </a:rPr>
              <a:t> 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Лариса Викторовна Тихомирова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57200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всегда на связи с вами,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теперь – одна семья –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Вот Вам адрес сайта сада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Да и наши номера.</a:t>
            </a:r>
          </a:p>
        </p:txBody>
      </p:sp>
      <p:pic>
        <p:nvPicPr>
          <p:cNvPr id="12291" name="Picture 3" descr="F:\DCIM\102___02\IMG_2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3397665" cy="28459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6386" name="Picture 2" descr="F:\DCIM\102___02\IMG_29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99" y="857232"/>
            <a:ext cx="4250883" cy="28310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Наша основная задача –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создать комфортные условия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для гармоничного развития воспитанников</a:t>
            </a:r>
          </a:p>
        </p:txBody>
      </p:sp>
      <p:pic>
        <p:nvPicPr>
          <p:cNvPr id="1027" name="Picture 3" descr="F:\DCIM\102___02\IMG_28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3000396" cy="1998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30" name="Picture 6" descr="F:\DCIM\102___02\IMG_28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643050"/>
            <a:ext cx="2928958" cy="19506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550070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Основной принцип нашей работы – индивидуальный подход к каждой семье</a:t>
            </a:r>
          </a:p>
        </p:txBody>
      </p:sp>
      <p:pic>
        <p:nvPicPr>
          <p:cNvPr id="1029" name="Picture 5" descr="F:\DCIM\102___02\IMG_28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036839"/>
            <a:ext cx="3071834" cy="23924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31" name="Picture 7" descr="F:\DCIM\102___02\IMG_29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83658">
            <a:off x="7286644" y="3429000"/>
            <a:ext cx="1285884" cy="13075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4714884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нашем садике чудесно,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Всем детишкам интересно.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Книжки разные читаем,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Дружно песенки поём.</a:t>
            </a:r>
          </a:p>
        </p:txBody>
      </p:sp>
      <p:pic>
        <p:nvPicPr>
          <p:cNvPr id="2050" name="Picture 2" descr="F:\DCIM\102___02\IMG_29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507442"/>
            <a:ext cx="6500858" cy="40351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42913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Посмотри, как хороши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Нашей группы малыши.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День рождения справляем, Никого не забываем.</a:t>
            </a:r>
          </a:p>
        </p:txBody>
      </p:sp>
      <p:pic>
        <p:nvPicPr>
          <p:cNvPr id="3074" name="Picture 2" descr="F:\DCIM\102___02\IMG_28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642918"/>
            <a:ext cx="2889170" cy="32147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075" name="Picture 3" descr="F:\DCIM\102___02\IMG_2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65126" y="642918"/>
            <a:ext cx="3969078" cy="32428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42913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Утром каждого встречаем,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именам всех называем.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Чтобы не попасть впросак,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кабинках виден знак.</a:t>
            </a:r>
          </a:p>
        </p:txBody>
      </p:sp>
      <p:pic>
        <p:nvPicPr>
          <p:cNvPr id="4098" name="Picture 2" descr="F:\DCIM\102___02\IMG_2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3857620" cy="2569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4099" name="Picture 3" descr="F:\DCIM\102___02\IMG_28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500174"/>
            <a:ext cx="3929090" cy="2616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929198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Этот пальчик – папочка,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Этот пальчик – мамочка,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Этот пальчик – Я.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Вот и вся моя семья!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Раз, два, три, четыре, пять –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Начинаем мы считать…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Этот пальчик – дедушка,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Этот пальчик – бабушка,</a:t>
            </a:r>
          </a:p>
        </p:txBody>
      </p:sp>
      <p:pic>
        <p:nvPicPr>
          <p:cNvPr id="5122" name="Picture 2" descr="F:\DCIM\102___02\IMG_29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73869">
            <a:off x="860506" y="2350170"/>
            <a:ext cx="2775968" cy="224267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3" name="Picture 3" descr="F:\DCIM\102___02\IMG_29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90474">
            <a:off x="5949664" y="2440212"/>
            <a:ext cx="2786081" cy="20225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124" name="Picture 4" descr="F:\DCIM\102___02\IMG_28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716653" y="2212645"/>
            <a:ext cx="2373938" cy="19491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143380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 – ребёнок!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 имею право: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Расти, развиваться, жить,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Творить, отдыхать, заниматься, играть и дружить,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Здоровым и любимым быть.</a:t>
            </a:r>
          </a:p>
        </p:txBody>
      </p:sp>
      <p:pic>
        <p:nvPicPr>
          <p:cNvPr id="6147" name="Picture 3" descr="F:\DCIM\102___02\IMG_28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571480"/>
            <a:ext cx="5215585" cy="34735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або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работы</Template>
  <TotalTime>461</TotalTime>
  <Words>400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 работы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Евсюкова Светлана  Владимировна</dc:title>
  <dc:creator>User</dc:creator>
  <cp:lastModifiedBy>Солнышко</cp:lastModifiedBy>
  <cp:revision>63</cp:revision>
  <dcterms:created xsi:type="dcterms:W3CDTF">2014-11-23T17:22:07Z</dcterms:created>
  <dcterms:modified xsi:type="dcterms:W3CDTF">2019-02-13T06:08:12Z</dcterms:modified>
</cp:coreProperties>
</file>